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62" r:id="rId2"/>
    <p:sldId id="265" r:id="rId3"/>
    <p:sldId id="259" r:id="rId4"/>
    <p:sldId id="277" r:id="rId5"/>
    <p:sldId id="278" r:id="rId6"/>
    <p:sldId id="270" r:id="rId7"/>
    <p:sldId id="271" r:id="rId8"/>
    <p:sldId id="272" r:id="rId9"/>
    <p:sldId id="275" r:id="rId10"/>
    <p:sldId id="281" r:id="rId11"/>
    <p:sldId id="279" r:id="rId12"/>
    <p:sldId id="280" r:id="rId13"/>
    <p:sldId id="261" r:id="rId1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4"/>
    <p:restoredTop sz="94652"/>
  </p:normalViewPr>
  <p:slideViewPr>
    <p:cSldViewPr snapToGrid="0" snapToObjects="1" showGuides="1">
      <p:cViewPr varScale="1">
        <p:scale>
          <a:sx n="99" d="100"/>
          <a:sy n="99" d="100"/>
        </p:scale>
        <p:origin x="124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1CC6E-6C4F-BA42-A059-B0433E108573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D6B1A-76FB-1F47-AB89-B50F80C569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7557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改成粉色积木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70845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改成粉色积木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04492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改成粉色积木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45369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改成粉色积木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8251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738" y="2112407"/>
            <a:ext cx="1425806" cy="22467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847069" y="2388556"/>
            <a:ext cx="43825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  <a:endParaRPr kumimoji="1" lang="zh-CN" altLang="en-US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3" cstate="screen"/>
          <a:stretch>
            <a:fillRect/>
          </a:stretch>
        </p:blipFill>
        <p:spPr>
          <a:xfrm flipH="1">
            <a:off x="1663422" y="1502049"/>
            <a:ext cx="2135371" cy="1901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3519" y="-2366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矩形标注 22"/>
          <p:cNvSpPr/>
          <p:nvPr/>
        </p:nvSpPr>
        <p:spPr>
          <a:xfrm>
            <a:off x="4661584" y="1812127"/>
            <a:ext cx="2419500" cy="626808"/>
          </a:xfrm>
          <a:prstGeom prst="wedgeRectCallout">
            <a:avLst>
              <a:gd name="adj1" fmla="val -62966"/>
              <a:gd name="adj2" fmla="val -4022"/>
            </a:avLst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dirty="0"/>
              <a:t>Drag the if block here 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567" y="1275401"/>
            <a:ext cx="3114286" cy="27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-433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4661583" y="2062446"/>
            <a:ext cx="3361074" cy="990164"/>
          </a:xfrm>
          <a:prstGeom prst="wedgeRectCallout">
            <a:avLst>
              <a:gd name="adj1" fmla="val -84583"/>
              <a:gd name="adj2" fmla="val 13597"/>
            </a:avLst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dirty="0"/>
              <a:t>If the conditional statement is true, then the program will run this piece of instruction.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567" y="1275401"/>
            <a:ext cx="3114286" cy="27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9525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4661584" y="2655401"/>
            <a:ext cx="3106194" cy="1340439"/>
          </a:xfrm>
          <a:prstGeom prst="wedgeRectCallout">
            <a:avLst>
              <a:gd name="adj1" fmla="val -77425"/>
              <a:gd name="adj2" fmla="val 23509"/>
            </a:avLst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dirty="0"/>
              <a:t>If the conditional statement is false, then the program will directly run this piece of instruction.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567" y="1275401"/>
            <a:ext cx="3114286" cy="27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3" name="圆角矩形 12"/>
            <p:cNvSpPr/>
            <p:nvPr/>
          </p:nvSpPr>
          <p:spPr>
            <a:xfrm>
              <a:off x="0" y="0"/>
              <a:ext cx="9144000" cy="5143500"/>
            </a:xfrm>
            <a:prstGeom prst="roundRect">
              <a:avLst>
                <a:gd name="adj" fmla="val 3159"/>
              </a:avLst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2269" y="2445732"/>
              <a:ext cx="1599460" cy="252036"/>
            </a:xfrm>
            <a:prstGeom prst="rect">
              <a:avLst/>
            </a:prstGeom>
          </p:spPr>
        </p:pic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84" y="154580"/>
            <a:ext cx="1599460" cy="252036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9" name="圆角矩形标注 18"/>
          <p:cNvSpPr/>
          <p:nvPr/>
        </p:nvSpPr>
        <p:spPr>
          <a:xfrm rot="16200000">
            <a:off x="2259402" y="-200350"/>
            <a:ext cx="1737619" cy="4543127"/>
          </a:xfrm>
          <a:prstGeom prst="wedgeRoundRectCallout">
            <a:avLst>
              <a:gd name="adj1" fmla="val -21701"/>
              <a:gd name="adj2" fmla="val 56492"/>
              <a:gd name="adj3" fmla="val 16667"/>
            </a:avLst>
          </a:prstGeom>
          <a:solidFill>
            <a:schemeClr val="bg1"/>
          </a:solidFill>
          <a:ln w="508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ctrTitle"/>
          </p:nvPr>
        </p:nvSpPr>
        <p:spPr>
          <a:xfrm>
            <a:off x="632293" y="1528445"/>
            <a:ext cx="4984750" cy="1085215"/>
          </a:xfrm>
          <a:noFill/>
        </p:spPr>
        <p:txBody>
          <a:bodyPr>
            <a:noAutofit/>
          </a:bodyPr>
          <a:lstStyle/>
          <a:p>
            <a: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“Conditionals”</a:t>
            </a:r>
            <a:endParaRPr kumimoji="1" lang="zh-CN" altLang="en-US" sz="48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5585495" y="1528470"/>
            <a:ext cx="2251161" cy="3056382"/>
            <a:chOff x="5685708" y="1570533"/>
            <a:chExt cx="1861389" cy="2527192"/>
          </a:xfrm>
        </p:grpSpPr>
        <p:sp>
          <p:nvSpPr>
            <p:cNvPr id="31" name="椭圆 30"/>
            <p:cNvSpPr/>
            <p:nvPr/>
          </p:nvSpPr>
          <p:spPr>
            <a:xfrm>
              <a:off x="5828025" y="3877404"/>
              <a:ext cx="1680298" cy="220321"/>
            </a:xfrm>
            <a:prstGeom prst="ellipse">
              <a:avLst/>
            </a:prstGeom>
            <a:solidFill>
              <a:schemeClr val="tx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 flipH="1">
              <a:off x="5685708" y="1570533"/>
              <a:ext cx="1861389" cy="241703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1905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1028" name="Picture 4" descr="http://imglf5.nosdn.127.net/img/NkdaNWVCTC80bkdiSDZnRnZpcXM3OHR1aXFSaEpwbVhVSEhsZU1LN1RJWFJIOVpURU82d1FnP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258" y="988981"/>
            <a:ext cx="1905434" cy="269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glf6.nosdn.127.net/img/NkdaNWVCTC80bkgzT2RkRjhJc3FQdE1zellXRFJPaGg0bFM3UXM4UmU0ZXA5ZWptU3ZsbDdRPT0.png?imageView&amp;thumbnail=50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797" y="1919710"/>
            <a:ext cx="1417643" cy="176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标题 1"/>
          <p:cNvSpPr txBox="1"/>
          <p:nvPr/>
        </p:nvSpPr>
        <p:spPr>
          <a:xfrm>
            <a:off x="130730" y="3965645"/>
            <a:ext cx="8882539" cy="5227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The panda is going out to buy a cup of tea. It opens the door to see the weather is.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130730" y="3965645"/>
            <a:ext cx="8882539" cy="5227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If it is raining, then it will go outside taking its raincoat.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3" name="Picture 2" descr="http://imglf4.nosdn.127.net/img/UFZwMjNIL2V0aHRjdXNxNHhVQkk3aG9YTjBJV3RWS3FKcGNhYWxNeUNRdz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42" y="1330652"/>
            <a:ext cx="1905434" cy="26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imglf5.nosdn.127.net/img/NkdaNWVCTC80bkdiSDZnRnZpcXM3dzBJL0VtSEd5K0dlR2UrZ29mVGg5ajlXU0JFa25LRkh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888" y="621014"/>
            <a:ext cx="1651376" cy="154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3048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45047" y="4017080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If it is not raning, then it will go out without the raincoat.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55" y="917645"/>
            <a:ext cx="4572000" cy="3048000"/>
          </a:xfrm>
          <a:prstGeom prst="rect">
            <a:avLst/>
          </a:prstGeom>
        </p:spPr>
      </p:pic>
      <p:pic>
        <p:nvPicPr>
          <p:cNvPr id="12" name="Picture 2" descr="http://imglf6.nosdn.127.net/img/NkdaNWVCTC80bkdiT1M0cVZWa0twaTM0c09UVnVvOVVoRjJhQ2dVQXl0bU92aGdFWTl1bTd3PT0.png?imageView&amp;thumbnail=50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065" y="2034805"/>
            <a:ext cx="1270289" cy="193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630419" y="15446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14" name="Picture 4" descr="http://imglf5.nosdn.127.net/img/NkdaNWVCTC80bkdiSDZnRnZpcXM3dzBJL0VtSEd5K0dlR2UrZ29mVGg5ajlXU0JFa25LRkh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283" y="1681913"/>
            <a:ext cx="1905434" cy="17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标题 1"/>
          <p:cNvSpPr>
            <a:spLocks noGrp="1"/>
          </p:cNvSpPr>
          <p:nvPr>
            <p:ph type="ctrTitle"/>
          </p:nvPr>
        </p:nvSpPr>
        <p:spPr>
          <a:xfrm>
            <a:off x="130730" y="3975170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 conditional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refers to a conditional statement that helps a computer make a decision.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-1915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44942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If the conditonal statement is true, then the computer executes the action.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" name="Picture 2" descr="http://imglf4.nosdn.127.net/img/UFZwMjNIL2V0aHRjdXNxNHhVQkk3aG9YTjBJV3RWS3FKcGNhYWxNeUNRdz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283" y="975865"/>
            <a:ext cx="1905434" cy="26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1905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If the conditional statement is false, then the computer skip its or ignores it.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" name="Picture 2" descr="http://imglf6.nosdn.127.net/img/NkdaNWVCTC80bkdiT1M0cVZWa0twaTM0c09UVnVvOVVoRjJhQ2dVQXl0bU92aGdFWTl1bTd3P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856" y="1606330"/>
            <a:ext cx="1270289" cy="193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 computer programming, we use the “if “block to help the computer make a decision.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4857" y="801686"/>
            <a:ext cx="3114286" cy="27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7B8DB6F5F204C9F0FB1EAC793A34B" ma:contentTypeVersion="21" ma:contentTypeDescription="Create a new document." ma:contentTypeScope="" ma:versionID="594dd00f9dd42372809054aaeda371be">
  <xsd:schema xmlns:xsd="http://www.w3.org/2001/XMLSchema" xmlns:xs="http://www.w3.org/2001/XMLSchema" xmlns:p="http://schemas.microsoft.com/office/2006/metadata/properties" xmlns:ns2="e4d70162-ace3-44e7-92ab-2f9373d5bb77" xmlns:ns3="53fe7858-66a6-4f29-b74a-60c7079a3f54" targetNamespace="http://schemas.microsoft.com/office/2006/metadata/properties" ma:root="true" ma:fieldsID="4558cc3c1e966c246ec284a29918ac10" ns2:_="" ns3:_="">
    <xsd:import namespace="e4d70162-ace3-44e7-92ab-2f9373d5bb77"/>
    <xsd:import namespace="53fe7858-66a6-4f29-b74a-60c7079a3f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2:lo" minOccurs="0"/>
                <xsd:element ref="ns2:cf6bef2a-12ef-4532-837e-bb831867c9eaCountryOrRegion" minOccurs="0"/>
                <xsd:element ref="ns2:cf6bef2a-12ef-4532-837e-bb831867c9eaState" minOccurs="0"/>
                <xsd:element ref="ns2:cf6bef2a-12ef-4532-837e-bb831867c9eaCity" minOccurs="0"/>
                <xsd:element ref="ns2:cf6bef2a-12ef-4532-837e-bb831867c9eaPostalCode" minOccurs="0"/>
                <xsd:element ref="ns2:cf6bef2a-12ef-4532-837e-bb831867c9eaStreet" minOccurs="0"/>
                <xsd:element ref="ns2:cf6bef2a-12ef-4532-837e-bb831867c9eaGeoLoc" minOccurs="0"/>
                <xsd:element ref="ns2:cf6bef2a-12ef-4532-837e-bb831867c9eaDispNam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70162-ace3-44e7-92ab-2f9373d5bb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o" ma:index="18" nillable="true" ma:displayName="lo" ma:format="Dropdown" ma:internalName="lo">
      <xsd:simpleType>
        <xsd:restriction base="dms:Unknown"/>
      </xsd:simpleType>
    </xsd:element>
    <xsd:element name="cf6bef2a-12ef-4532-837e-bb831867c9eaCountryOrRegion" ma:index="19" nillable="true" ma:displayName="lo: Country/Region" ma:internalName="CountryOrRegion" ma:readOnly="true">
      <xsd:simpleType>
        <xsd:restriction base="dms:Text"/>
      </xsd:simpleType>
    </xsd:element>
    <xsd:element name="cf6bef2a-12ef-4532-837e-bb831867c9eaState" ma:index="20" nillable="true" ma:displayName="lo: State" ma:internalName="State" ma:readOnly="true">
      <xsd:simpleType>
        <xsd:restriction base="dms:Text"/>
      </xsd:simpleType>
    </xsd:element>
    <xsd:element name="cf6bef2a-12ef-4532-837e-bb831867c9eaCity" ma:index="21" nillable="true" ma:displayName="lo: City" ma:internalName="City" ma:readOnly="true">
      <xsd:simpleType>
        <xsd:restriction base="dms:Text"/>
      </xsd:simpleType>
    </xsd:element>
    <xsd:element name="cf6bef2a-12ef-4532-837e-bb831867c9eaPostalCode" ma:index="22" nillable="true" ma:displayName="lo: Postal Code" ma:internalName="PostalCode" ma:readOnly="true">
      <xsd:simpleType>
        <xsd:restriction base="dms:Text"/>
      </xsd:simpleType>
    </xsd:element>
    <xsd:element name="cf6bef2a-12ef-4532-837e-bb831867c9eaStreet" ma:index="23" nillable="true" ma:displayName="lo: Street" ma:internalName="Street" ma:readOnly="true">
      <xsd:simpleType>
        <xsd:restriction base="dms:Text"/>
      </xsd:simpleType>
    </xsd:element>
    <xsd:element name="cf6bef2a-12ef-4532-837e-bb831867c9eaGeoLoc" ma:index="24" nillable="true" ma:displayName="lo: Coordinates" ma:internalName="GeoLoc" ma:readOnly="true">
      <xsd:simpleType>
        <xsd:restriction base="dms:Unknown"/>
      </xsd:simpleType>
    </xsd:element>
    <xsd:element name="cf6bef2a-12ef-4532-837e-bb831867c9eaDispName" ma:index="25" nillable="true" ma:displayName="lo: Name" ma:internalName="DispName" ma:readOnly="true">
      <xsd:simpleType>
        <xsd:restriction base="dms:Text"/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fe7858-66a6-4f29-b74a-60c7079a3f54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 xmlns="e4d70162-ace3-44e7-92ab-2f9373d5bb77" xsi:nil="true"/>
  </documentManagement>
</p:properties>
</file>

<file path=customXml/itemProps1.xml><?xml version="1.0" encoding="utf-8"?>
<ds:datastoreItem xmlns:ds="http://schemas.openxmlformats.org/officeDocument/2006/customXml" ds:itemID="{50659326-6990-4C2F-999A-DC80FBBDFF46}"/>
</file>

<file path=customXml/itemProps2.xml><?xml version="1.0" encoding="utf-8"?>
<ds:datastoreItem xmlns:ds="http://schemas.openxmlformats.org/officeDocument/2006/customXml" ds:itemID="{6FE128DC-E39B-45A7-AB7D-5A2EC55EBEF7}"/>
</file>

<file path=customXml/itemProps3.xml><?xml version="1.0" encoding="utf-8"?>
<ds:datastoreItem xmlns:ds="http://schemas.openxmlformats.org/officeDocument/2006/customXml" ds:itemID="{B0D6E1D7-BF5A-439B-B888-49508255190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215</Words>
  <Application>Microsoft Office PowerPoint</Application>
  <PresentationFormat>全屏显示(16:9)</PresentationFormat>
  <Paragraphs>31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DengXian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  “Conditionals”</vt:lpstr>
      <vt:lpstr>PowerPoint 演示文稿</vt:lpstr>
      <vt:lpstr>PowerPoint 演示文稿</vt:lpstr>
      <vt:lpstr>If it is not raning, then it will go out without the raincoat. </vt:lpstr>
      <vt:lpstr>A conditional refers to a conditional statement that helps a computer make a decision.</vt:lpstr>
      <vt:lpstr>If the conditonal statement is true, then the computer executes the action.</vt:lpstr>
      <vt:lpstr>If the conditional statement is false, then the computer skip its or ignores it. </vt:lpstr>
      <vt:lpstr>In computer programming, we use the “if “block to help the computer make a decision. 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事件</dc:title>
  <dc:creator>Microsoft Office 用户</dc:creator>
  <cp:lastModifiedBy>唐小兰</cp:lastModifiedBy>
  <cp:revision>58</cp:revision>
  <dcterms:created xsi:type="dcterms:W3CDTF">2018-05-07T02:48:00Z</dcterms:created>
  <dcterms:modified xsi:type="dcterms:W3CDTF">2018-06-07T04:00:16Z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  <property fmtid="{D5CDD505-2E9C-101B-9397-08002B2CF9AE}" pid="3" name="ContentTypeId">
    <vt:lpwstr>0x01010062D7B8DB6F5F204C9F0FB1EAC793A34B</vt:lpwstr>
  </property>
</Properties>
</file>