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9"/>
  </p:notesMasterIdLst>
  <p:sldIdLst>
    <p:sldId id="262" r:id="rId2"/>
    <p:sldId id="265" r:id="rId3"/>
    <p:sldId id="259" r:id="rId4"/>
    <p:sldId id="260" r:id="rId5"/>
    <p:sldId id="263" r:id="rId6"/>
    <p:sldId id="264" r:id="rId7"/>
    <p:sldId id="261" r:id="rId8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44"/>
    <p:restoredTop sz="94652"/>
  </p:normalViewPr>
  <p:slideViewPr>
    <p:cSldViewPr snapToGrid="0" snapToObjects="1" showGuides="1">
      <p:cViewPr varScale="1">
        <p:scale>
          <a:sx n="99" d="100"/>
          <a:sy n="99" d="100"/>
        </p:scale>
        <p:origin x="1248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71CC6E-6C4F-BA42-A059-B0433E108573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D6B1A-76FB-1F47-AB89-B50F80C569A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01231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改成粉色积木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D6B1A-76FB-1F47-AB89-B50F80C569AE}" type="slidenum">
              <a:rPr kumimoji="1" lang="zh-CN" altLang="en-US" smtClean="0"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00205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9CC7D-FAAB-FC41-A158-A907FC1920B5}" type="datetimeFigureOut">
              <a:rPr kumimoji="1" lang="zh-CN" altLang="en-US" smtClean="0"/>
              <a:t>2018/6/7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0" y="0"/>
            <a:ext cx="9144000" cy="5143500"/>
          </a:xfrm>
          <a:prstGeom prst="roundRect">
            <a:avLst>
              <a:gd name="adj" fmla="val 3159"/>
            </a:avLst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-700216" y="1771135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1738" y="2112407"/>
            <a:ext cx="1425806" cy="224672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3847069" y="2388556"/>
            <a:ext cx="43825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Basic Coding Course</a:t>
            </a:r>
            <a:endParaRPr kumimoji="1" lang="zh-CN" altLang="en-US" sz="3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4" name="图片 3"/>
          <p:cNvPicPr/>
          <p:nvPr/>
        </p:nvPicPr>
        <p:blipFill>
          <a:blip r:embed="rId3" cstate="screen"/>
          <a:stretch>
            <a:fillRect/>
          </a:stretch>
        </p:blipFill>
        <p:spPr>
          <a:xfrm flipH="1">
            <a:off x="1663422" y="1502049"/>
            <a:ext cx="2135371" cy="1901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圆角矩形 27"/>
          <p:cNvSpPr/>
          <p:nvPr/>
        </p:nvSpPr>
        <p:spPr>
          <a:xfrm>
            <a:off x="0" y="0"/>
            <a:ext cx="9144000" cy="5143500"/>
          </a:xfrm>
          <a:prstGeom prst="roundRect">
            <a:avLst>
              <a:gd name="adj" fmla="val 3159"/>
            </a:avLst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-700216" y="1771135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84" y="154580"/>
            <a:ext cx="1599460" cy="252036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4571999" y="127797"/>
            <a:ext cx="43825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Basic Coding Course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9" name="圆角矩形标注 18"/>
          <p:cNvSpPr/>
          <p:nvPr/>
        </p:nvSpPr>
        <p:spPr>
          <a:xfrm rot="16200000">
            <a:off x="2468620" y="187421"/>
            <a:ext cx="1737619" cy="3767589"/>
          </a:xfrm>
          <a:prstGeom prst="wedgeRoundRectCallout">
            <a:avLst>
              <a:gd name="adj1" fmla="val -21701"/>
              <a:gd name="adj2" fmla="val 56492"/>
              <a:gd name="adj3" fmla="val 16667"/>
            </a:avLst>
          </a:prstGeom>
          <a:solidFill>
            <a:schemeClr val="bg1"/>
          </a:solidFill>
          <a:ln w="5080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标题 1"/>
          <p:cNvSpPr>
            <a:spLocks noGrp="1"/>
          </p:cNvSpPr>
          <p:nvPr>
            <p:ph type="ctrTitle"/>
          </p:nvPr>
        </p:nvSpPr>
        <p:spPr>
          <a:xfrm>
            <a:off x="1074801" y="1528470"/>
            <a:ext cx="4616753" cy="1085492"/>
          </a:xfrm>
          <a:noFill/>
        </p:spPr>
        <p:txBody>
          <a:bodyPr>
            <a:noAutofit/>
          </a:bodyPr>
          <a:lstStyle/>
          <a:p>
            <a:r>
              <a:rPr kumimoji="1" lang="en-US" altLang="zh-CN" sz="66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/>
            </a:r>
            <a:br>
              <a:rPr kumimoji="1" lang="en-US" altLang="zh-CN" sz="66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kumimoji="1" lang="en-US" altLang="zh-CN" sz="66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/>
            </a:r>
            <a:br>
              <a:rPr kumimoji="1" lang="en-US" altLang="zh-CN" sz="66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kumimoji="1" lang="en-US" altLang="zh-CN" sz="66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“Event”</a:t>
            </a:r>
            <a:endParaRPr kumimoji="1" lang="zh-CN" altLang="en-US" sz="80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1" name="组 10"/>
          <p:cNvGrpSpPr/>
          <p:nvPr/>
        </p:nvGrpSpPr>
        <p:grpSpPr>
          <a:xfrm>
            <a:off x="5585495" y="1528470"/>
            <a:ext cx="2251161" cy="3056382"/>
            <a:chOff x="5685708" y="1570533"/>
            <a:chExt cx="1861389" cy="2527192"/>
          </a:xfrm>
        </p:grpSpPr>
        <p:sp>
          <p:nvSpPr>
            <p:cNvPr id="31" name="椭圆 30"/>
            <p:cNvSpPr/>
            <p:nvPr/>
          </p:nvSpPr>
          <p:spPr>
            <a:xfrm>
              <a:off x="5828025" y="3877404"/>
              <a:ext cx="1680298" cy="220321"/>
            </a:xfrm>
            <a:prstGeom prst="ellipse">
              <a:avLst/>
            </a:prstGeom>
            <a:solidFill>
              <a:schemeClr val="tx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 flipH="1">
              <a:off x="5685708" y="1570533"/>
              <a:ext cx="1861389" cy="2417031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4" name="组 3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Basic Coding Course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30730" y="3965645"/>
            <a:ext cx="8882539" cy="522730"/>
          </a:xfrm>
        </p:spPr>
        <p:txBody>
          <a:bodyPr>
            <a:no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Event </a:t>
            </a: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is an action that causes things to happen.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4966" y="1458142"/>
            <a:ext cx="1352111" cy="1977208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2434502" y="3318914"/>
            <a:ext cx="1680298" cy="220321"/>
          </a:xfrm>
          <a:prstGeom prst="ellipse">
            <a:avLst/>
          </a:prstGeom>
          <a:solidFill>
            <a:schemeClr val="tx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2" name="组 11"/>
          <p:cNvGrpSpPr/>
          <p:nvPr/>
        </p:nvGrpSpPr>
        <p:grpSpPr>
          <a:xfrm>
            <a:off x="2306847" y="1853361"/>
            <a:ext cx="1680267" cy="1623600"/>
            <a:chOff x="2306847" y="1845866"/>
            <a:chExt cx="1680267" cy="1616248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2306847" y="1845866"/>
              <a:ext cx="1238579" cy="1597721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3316416" y="3079446"/>
              <a:ext cx="670698" cy="382668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3368279" y="2844561"/>
              <a:ext cx="281803" cy="23657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 13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15" name="组 14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Basic Coding Course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30730" y="3984895"/>
            <a:ext cx="8882539" cy="5227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When the panda presses the button, the light bulb lights up.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4371" y="1274792"/>
            <a:ext cx="1733299" cy="21384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316416" y="3079446"/>
            <a:ext cx="670698" cy="38266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299352" y="1831467"/>
            <a:ext cx="1305431" cy="16236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361724" y="2946958"/>
            <a:ext cx="290041" cy="132488"/>
          </a:xfrm>
          <a:prstGeom prst="rect">
            <a:avLst/>
          </a:prstGeom>
        </p:spPr>
      </p:pic>
      <p:sp>
        <p:nvSpPr>
          <p:cNvPr id="19" name="椭圆 18"/>
          <p:cNvSpPr/>
          <p:nvPr/>
        </p:nvSpPr>
        <p:spPr>
          <a:xfrm>
            <a:off x="2434502" y="3318914"/>
            <a:ext cx="1680298" cy="220321"/>
          </a:xfrm>
          <a:prstGeom prst="ellipse">
            <a:avLst/>
          </a:prstGeom>
          <a:solidFill>
            <a:schemeClr val="tx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 13"/>
          <p:cNvGrpSpPr/>
          <p:nvPr/>
        </p:nvGrpSpPr>
        <p:grpSpPr>
          <a:xfrm>
            <a:off x="-1" y="10160"/>
            <a:ext cx="9144000" cy="5143500"/>
            <a:chOff x="-1" y="0"/>
            <a:chExt cx="9144000" cy="5143500"/>
          </a:xfrm>
        </p:grpSpPr>
        <p:grpSp>
          <p:nvGrpSpPr>
            <p:cNvPr id="15" name="组 14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Basic Coding Course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30730" y="3965645"/>
            <a:ext cx="8882539" cy="5227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The action of pressing the button is an “Event”.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4371" y="1274792"/>
            <a:ext cx="1733299" cy="21384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316416" y="3079446"/>
            <a:ext cx="670698" cy="38266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299352" y="1831467"/>
            <a:ext cx="1305431" cy="16236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361724" y="2946958"/>
            <a:ext cx="290041" cy="132488"/>
          </a:xfrm>
          <a:prstGeom prst="rect">
            <a:avLst/>
          </a:prstGeom>
        </p:spPr>
      </p:pic>
      <p:sp>
        <p:nvSpPr>
          <p:cNvPr id="19" name="椭圆 18"/>
          <p:cNvSpPr/>
          <p:nvPr/>
        </p:nvSpPr>
        <p:spPr>
          <a:xfrm>
            <a:off x="2434502" y="3318914"/>
            <a:ext cx="1680298" cy="220321"/>
          </a:xfrm>
          <a:prstGeom prst="ellipse">
            <a:avLst/>
          </a:prstGeom>
          <a:solidFill>
            <a:schemeClr val="tx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 13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15" name="组 14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Basic Coding Course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30730" y="3965645"/>
            <a:ext cx="8882539" cy="5227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In computer programming, we need  to firstly select an event to trigger the program.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6762" y="1314608"/>
            <a:ext cx="4670476" cy="2011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-700216" y="1771135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pSp>
        <p:nvGrpSpPr>
          <p:cNvPr id="4" name="组 3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13" name="圆角矩形 12"/>
            <p:cNvSpPr/>
            <p:nvPr/>
          </p:nvSpPr>
          <p:spPr>
            <a:xfrm>
              <a:off x="0" y="0"/>
              <a:ext cx="9144000" cy="5143500"/>
            </a:xfrm>
            <a:prstGeom prst="roundRect">
              <a:avLst>
                <a:gd name="adj" fmla="val 3159"/>
              </a:avLst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72269" y="2445732"/>
              <a:ext cx="1599460" cy="252036"/>
            </a:xfrm>
            <a:prstGeom prst="rect">
              <a:avLst/>
            </a:prstGeom>
          </p:spPr>
        </p:pic>
      </p:grp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D7B8DB6F5F204C9F0FB1EAC793A34B" ma:contentTypeVersion="29" ma:contentTypeDescription="Create a new document." ma:contentTypeScope="" ma:versionID="6964f1607b912fcc36217ec03ded4be1">
  <xsd:schema xmlns:xsd="http://www.w3.org/2001/XMLSchema" xmlns:xs="http://www.w3.org/2001/XMLSchema" xmlns:p="http://schemas.microsoft.com/office/2006/metadata/properties" xmlns:ns2="e4d70162-ace3-44e7-92ab-2f9373d5bb77" xmlns:ns3="53fe7858-66a6-4f29-b74a-60c7079a3f54" targetNamespace="http://schemas.microsoft.com/office/2006/metadata/properties" ma:root="true" ma:fieldsID="5b5f26e8beb466e3c060feb241a6a910" ns2:_="" ns3:_="">
    <xsd:import namespace="e4d70162-ace3-44e7-92ab-2f9373d5bb77"/>
    <xsd:import namespace="53fe7858-66a6-4f29-b74a-60c7079a3f5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2:lo" minOccurs="0"/>
                <xsd:element ref="ns2:cf6bef2a-12ef-4532-837e-bb831867c9eaCountryOrRegion" minOccurs="0"/>
                <xsd:element ref="ns2:cf6bef2a-12ef-4532-837e-bb831867c9eaState" minOccurs="0"/>
                <xsd:element ref="ns2:cf6bef2a-12ef-4532-837e-bb831867c9eaCity" minOccurs="0"/>
                <xsd:element ref="ns2:cf6bef2a-12ef-4532-837e-bb831867c9eaPostalCode" minOccurs="0"/>
                <xsd:element ref="ns2:cf6bef2a-12ef-4532-837e-bb831867c9eaStreet" minOccurs="0"/>
                <xsd:element ref="ns2:cf6bef2a-12ef-4532-837e-bb831867c9eaGeoLoc" minOccurs="0"/>
                <xsd:element ref="ns2:cf6bef2a-12ef-4532-837e-bb831867c9eaDispName" minOccurs="0"/>
                <xsd:element ref="ns3:SharedWithUsers" minOccurs="0"/>
                <xsd:element ref="ns3:SharedWithDetails" minOccurs="0"/>
                <xsd:element ref="ns2:MediaLengthInSeconds" minOccurs="0"/>
                <xsd:element ref="ns2:Vorschau" minOccurs="0"/>
                <xsd:element ref="ns3:TaxCatchAll" minOccurs="0"/>
                <xsd:element ref="ns2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d70162-ace3-44e7-92ab-2f9373d5bb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o" ma:index="18" nillable="true" ma:displayName="lo" ma:format="Dropdown" ma:internalName="lo">
      <xsd:simpleType>
        <xsd:restriction base="dms:Unknown"/>
      </xsd:simpleType>
    </xsd:element>
    <xsd:element name="cf6bef2a-12ef-4532-837e-bb831867c9eaCountryOrRegion" ma:index="19" nillable="true" ma:displayName="lo: Country/Region" ma:internalName="CountryOrRegion" ma:readOnly="true">
      <xsd:simpleType>
        <xsd:restriction base="dms:Text"/>
      </xsd:simpleType>
    </xsd:element>
    <xsd:element name="cf6bef2a-12ef-4532-837e-bb831867c9eaState" ma:index="20" nillable="true" ma:displayName="lo: State" ma:internalName="State" ma:readOnly="true">
      <xsd:simpleType>
        <xsd:restriction base="dms:Text"/>
      </xsd:simpleType>
    </xsd:element>
    <xsd:element name="cf6bef2a-12ef-4532-837e-bb831867c9eaCity" ma:index="21" nillable="true" ma:displayName="lo: City" ma:internalName="City" ma:readOnly="true">
      <xsd:simpleType>
        <xsd:restriction base="dms:Text"/>
      </xsd:simpleType>
    </xsd:element>
    <xsd:element name="cf6bef2a-12ef-4532-837e-bb831867c9eaPostalCode" ma:index="22" nillable="true" ma:displayName="lo: Postal Code" ma:internalName="PostalCode" ma:readOnly="true">
      <xsd:simpleType>
        <xsd:restriction base="dms:Text"/>
      </xsd:simpleType>
    </xsd:element>
    <xsd:element name="cf6bef2a-12ef-4532-837e-bb831867c9eaStreet" ma:index="23" nillable="true" ma:displayName="lo: Street" ma:internalName="Street" ma:readOnly="true">
      <xsd:simpleType>
        <xsd:restriction base="dms:Text"/>
      </xsd:simpleType>
    </xsd:element>
    <xsd:element name="cf6bef2a-12ef-4532-837e-bb831867c9eaGeoLoc" ma:index="24" nillable="true" ma:displayName="lo: Coordinates" ma:internalName="GeoLoc" ma:readOnly="true">
      <xsd:simpleType>
        <xsd:restriction base="dms:Unknown"/>
      </xsd:simpleType>
    </xsd:element>
    <xsd:element name="cf6bef2a-12ef-4532-837e-bb831867c9eaDispName" ma:index="25" nillable="true" ma:displayName="lo: Name" ma:internalName="DispName" ma:readOnly="true">
      <xsd:simpleType>
        <xsd:restriction base="dms:Text"/>
      </xsd:simpleType>
    </xsd:element>
    <xsd:element name="MediaLengthInSeconds" ma:index="28" nillable="true" ma:displayName="Length (seconds)" ma:internalName="MediaLengthInSeconds" ma:readOnly="true">
      <xsd:simpleType>
        <xsd:restriction base="dms:Unknown"/>
      </xsd:simpleType>
    </xsd:element>
    <xsd:element name="Vorschau" ma:index="29" nillable="true" ma:displayName="Vorschau" ma:format="Thumbnail" ma:internalName="Vorschau">
      <xsd:simpleType>
        <xsd:restriction base="dms:Unknown"/>
      </xsd:simpleType>
    </xsd:element>
    <xsd:element name="lcf76f155ced4ddcb4097134ff3c332f" ma:index="32" nillable="true" ma:taxonomy="true" ma:internalName="lcf76f155ced4ddcb4097134ff3c332f" ma:taxonomyFieldName="MediaServiceImageTags" ma:displayName="Image Tags" ma:readOnly="false" ma:fieldId="{5cf76f15-5ced-4ddc-b409-7134ff3c332f}" ma:taxonomyMulti="true" ma:sspId="bcc13940-cc23-4f13-a8f1-3cf37e895aa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fe7858-66a6-4f29-b74a-60c7079a3f54" elementFormDefault="qualified">
    <xsd:import namespace="http://schemas.microsoft.com/office/2006/documentManagement/types"/>
    <xsd:import namespace="http://schemas.microsoft.com/office/infopath/2007/PartnerControls"/>
    <xsd:element name="SharedWithUsers" ma:index="2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30" nillable="true" ma:displayName="Taxonomy Catch All Column" ma:hidden="true" ma:list="{7bc58483-8b17-41f0-8ffd-8188dc8c11bd}" ma:internalName="TaxCatchAll" ma:showField="CatchAllData" ma:web="53fe7858-66a6-4f29-b74a-60c7079a3f5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 xmlns="e4d70162-ace3-44e7-92ab-2f9373d5bb77" xsi:nil="true"/>
    <Vorschau xmlns="e4d70162-ace3-44e7-92ab-2f9373d5bb77" xsi:nil="true"/>
    <TaxCatchAll xmlns="53fe7858-66a6-4f29-b74a-60c7079a3f54" xsi:nil="true"/>
    <lcf76f155ced4ddcb4097134ff3c332f xmlns="e4d70162-ace3-44e7-92ab-2f9373d5bb7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EBA142C-69FF-4C8A-B807-92F669863068}"/>
</file>

<file path=customXml/itemProps2.xml><?xml version="1.0" encoding="utf-8"?>
<ds:datastoreItem xmlns:ds="http://schemas.openxmlformats.org/officeDocument/2006/customXml" ds:itemID="{E6ADEE7A-1E90-4861-93D5-3EF90EE935C2}"/>
</file>

<file path=customXml/itemProps3.xml><?xml version="1.0" encoding="utf-8"?>
<ds:datastoreItem xmlns:ds="http://schemas.openxmlformats.org/officeDocument/2006/customXml" ds:itemID="{BA8D028A-26A3-47A4-9BDA-E7DBA24D3E5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73</Words>
  <Application>Microsoft Office PowerPoint</Application>
  <PresentationFormat>全屏显示(16:9)</PresentationFormat>
  <Paragraphs>13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DengXian</vt:lpstr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  “Event”</vt:lpstr>
      <vt:lpstr>Event is an action that causes things to happen.</vt:lpstr>
      <vt:lpstr>When the panda presses the button, the light bulb lights up.</vt:lpstr>
      <vt:lpstr>The action of pressing the button is an “Event”.</vt:lpstr>
      <vt:lpstr>In computer programming, we need  to firstly select an event to trigger the program.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事件</dc:title>
  <dc:creator>Microsoft Office 用户</dc:creator>
  <cp:lastModifiedBy>唐小兰</cp:lastModifiedBy>
  <cp:revision>33</cp:revision>
  <dcterms:created xsi:type="dcterms:W3CDTF">2018-05-07T02:48:00Z</dcterms:created>
  <dcterms:modified xsi:type="dcterms:W3CDTF">2018-06-07T03:40:47Z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  <property fmtid="{D5CDD505-2E9C-101B-9397-08002B2CF9AE}" pid="3" name="ContentTypeId">
    <vt:lpwstr>0x01010062D7B8DB6F5F204C9F0FB1EAC793A34B</vt:lpwstr>
  </property>
</Properties>
</file>